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742113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8223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7D28913-92AA-4E18-AFB0-8F365A2EE2E1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8223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0998BC09-26F4-4F09-87C6-FADF293F66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3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0613" y="808038"/>
            <a:ext cx="5316537" cy="3987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spostare la diapositiva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49822" y="5050907"/>
            <a:ext cx="5998209" cy="478488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&lt;intestazione&gt;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43986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it-IT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1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43986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081CCB71-BDBE-44AD-AF74-0304655003E0}" type="slidenum">
              <a:rPr lang="it-IT" sz="1400" b="0" strike="noStrike" spc="-1">
                <a:latin typeface="Times New Roman"/>
              </a:rPr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390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body"/>
          </p:nvPr>
        </p:nvSpPr>
        <p:spPr>
          <a:xfrm>
            <a:off x="673768" y="4689283"/>
            <a:ext cx="5391211" cy="44397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it-IT" sz="2000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3818372" y="9376777"/>
            <a:ext cx="2918946" cy="490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25493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576000" y="360000"/>
            <a:ext cx="7878960" cy="24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L’azienda di ristorazione </a:t>
            </a:r>
            <a:r>
              <a:rPr lang="it-IT" sz="2800" b="1" i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Vivenda</a:t>
            </a: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con la collaborazione del Comune di Montepulciano</a:t>
            </a: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presenta:</a:t>
            </a:r>
            <a:endParaRPr lang="it-IT" sz="2800" b="0" strike="noStrike" spc="-1" dirty="0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1062900" y="2398034"/>
            <a:ext cx="6905160" cy="18602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«Laboratorio di cucina per 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genitori e bambini»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Giovedì 23 Aprile </a:t>
            </a:r>
            <a:r>
              <a:rPr lang="it-IT" sz="2800" b="1" spc="-1" dirty="0">
                <a:solidFill>
                  <a:srgbClr val="FF0000"/>
                </a:solidFill>
                <a:latin typeface="Times New Roman"/>
                <a:ea typeface="DejaVu Sans"/>
              </a:rPr>
              <a:t>2026</a:t>
            </a:r>
            <a:endParaRPr lang="it-IT" sz="2800" b="0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  <p:pic>
        <p:nvPicPr>
          <p:cNvPr id="84" name="Immagine 6"/>
          <p:cNvPicPr/>
          <p:nvPr/>
        </p:nvPicPr>
        <p:blipFill>
          <a:blip r:embed="rId2"/>
          <a:stretch/>
        </p:blipFill>
        <p:spPr>
          <a:xfrm>
            <a:off x="6814438" y="3567953"/>
            <a:ext cx="1931801" cy="2930047"/>
          </a:xfrm>
          <a:prstGeom prst="rect">
            <a:avLst/>
          </a:prstGeom>
          <a:ln w="9360">
            <a:noFill/>
          </a:ln>
        </p:spPr>
      </p:pic>
      <p:pic>
        <p:nvPicPr>
          <p:cNvPr id="87" name="Immagine 86"/>
          <p:cNvPicPr/>
          <p:nvPr/>
        </p:nvPicPr>
        <p:blipFill>
          <a:blip r:embed="rId3"/>
          <a:stretch/>
        </p:blipFill>
        <p:spPr>
          <a:xfrm>
            <a:off x="7082841" y="145184"/>
            <a:ext cx="1931801" cy="1233833"/>
          </a:xfrm>
          <a:prstGeom prst="rect">
            <a:avLst/>
          </a:prstGeom>
          <a:ln w="0">
            <a:noFill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0F62394-081C-A5E7-400B-582F408AE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61" y="5057970"/>
            <a:ext cx="2802639" cy="14400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scarpe sporche</a:t>
            </a:r>
            <a:endParaRPr lang="it-IT" sz="3200" b="0" strike="noStrike" spc="-1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vestiti sporchi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 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Lo sporco che è sulle scarpe e sui vestiti potrebbe andare a finire nel mangiare!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720000" y="274680"/>
            <a:ext cx="7963560" cy="58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432000" y="1008000"/>
            <a:ext cx="8251560" cy="503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Lavarsi bene le mani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Quando?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Prima di iniziare a lavorare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finito di preparare un piatto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essere stati in bagno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maneggiano rifiuti o qualcosa di sporco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toccano naso, bocca, capelli, orecchie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essersi soffiati il naso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tossito o starnutito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Come?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il sapone, pulendo bene sia il palmo che il dorso della mano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Asciugando molto bene con un pezzo di carta del rotolo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le mani dobbiamo toccare  i prodotti che poi mangeremo, se le nostre mani sono sporche anche il cibo sarà sporco!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Importante:</a:t>
            </a: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non si usano guanti di plastica perché si potrebbero rompere e qualche pezzo potrebbe andare a finire nel cibo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 devono usare guanti solo se hai una ferita o un’infezione sulla mano perché potrebbe contaminare il cibo</a:t>
            </a:r>
            <a:endParaRPr lang="it-IT" sz="2200" b="0" strike="noStrike" spc="-1">
              <a:latin typeface="Arial"/>
            </a:endParaRPr>
          </a:p>
          <a:p>
            <a:pPr>
              <a:lnSpc>
                <a:spcPct val="80000"/>
              </a:lnSpc>
            </a:pPr>
            <a:endParaRPr lang="it-IT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Mettersi :</a:t>
            </a:r>
            <a:endParaRPr lang="it-IT" sz="32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pulito</a:t>
            </a:r>
            <a:endParaRPr lang="it-IT" sz="28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tabLst>
                <a:tab pos="0" algn="l"/>
              </a:tabLst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Perché?</a:t>
            </a:r>
            <a:endParaRPr lang="it-IT" sz="32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serve per non sporcarsi troppo e per evitare di contaminare le preparazioni</a:t>
            </a: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 serve per non far cadere i capelli nel cibo, è importante quindi che tutti i capelli siano dentro il cappello da cuoco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it-IT" sz="2800" b="0" strike="noStrike" spc="-1" dirty="0">
              <a:latin typeface="Arial"/>
            </a:endParaRPr>
          </a:p>
        </p:txBody>
      </p:sp>
      <p:pic>
        <p:nvPicPr>
          <p:cNvPr id="94" name="Picture 5"/>
          <p:cNvPicPr/>
          <p:nvPr/>
        </p:nvPicPr>
        <p:blipFill>
          <a:blip r:embed="rId2"/>
          <a:stretch/>
        </p:blipFill>
        <p:spPr>
          <a:xfrm>
            <a:off x="5508000" y="1556640"/>
            <a:ext cx="2574720" cy="2130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57200" y="329822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6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Piatti scelti e ingredienti per la giornata di oggi: </a:t>
            </a:r>
            <a:endParaRPr lang="it-IT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457200" y="15690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Polpette di ceci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ceci secchi, patate, uova di gallina a guscio, pangrattato, parmigiano grattugiato, salvia, rosmarino, olio extravergine d’olive,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Salsa alla barbabietola rossa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barbabietola rossa cotta, yogurt greco, aceto di vino/mele, aglio (facoltativo), olio evo, sale.</a:t>
            </a:r>
          </a:p>
          <a:p>
            <a:pPr marL="3240">
              <a:lnSpc>
                <a:spcPct val="100000"/>
              </a:lnSpc>
              <a:buClr>
                <a:srgbClr val="000000"/>
              </a:buClr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Biscotti al limone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farina di frumento di tipo «00», zucchero, olio di semi di girasole, scorza di limone, lievito per dolci,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/>
          </a:p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</p:txBody>
      </p:sp>
      <p:pic>
        <p:nvPicPr>
          <p:cNvPr id="97" name="Picture 5"/>
          <p:cNvPicPr/>
          <p:nvPr/>
        </p:nvPicPr>
        <p:blipFill>
          <a:blip r:embed="rId2"/>
          <a:stretch/>
        </p:blipFill>
        <p:spPr>
          <a:xfrm>
            <a:off x="7017745" y="5177928"/>
            <a:ext cx="1401410" cy="1155799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… e non è finita qui …</a:t>
            </a:r>
            <a:endParaRPr lang="it-IT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4400" b="0" strike="noStrike" spc="-1"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Alla fine di tutte le preparazioni dovremo pulire molto bene dove abbiamo lavorato, come tutti i bravi cuochi non si lascia mai la cucina sporca!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  <p:pic>
        <p:nvPicPr>
          <p:cNvPr id="108" name="Picture 3"/>
          <p:cNvPicPr/>
          <p:nvPr/>
        </p:nvPicPr>
        <p:blipFill>
          <a:blip r:embed="rId2"/>
          <a:stretch/>
        </p:blipFill>
        <p:spPr>
          <a:xfrm>
            <a:off x="5076000" y="3285000"/>
            <a:ext cx="2373120" cy="2877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Words>394</Words>
  <Application>Microsoft Office PowerPoint</Application>
  <PresentationFormat>Presentazione su schermo (4:3)</PresentationFormat>
  <Paragraphs>50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Comune di Impruneta con la collaborazione dell'Azienda di ristorazione Vivenda Cascina e l'Istituto scolastico Primo Levi di Impruneta</dc:title>
  <dc:subject/>
  <dc:creator>Patrizia Bucelli</dc:creator>
  <dc:description/>
  <cp:lastModifiedBy>Dietista Toscana</cp:lastModifiedBy>
  <cp:revision>55</cp:revision>
  <cp:lastPrinted>2026-03-18T15:33:08Z</cp:lastPrinted>
  <dcterms:created xsi:type="dcterms:W3CDTF">2017-02-28T08:19:59Z</dcterms:created>
  <dcterms:modified xsi:type="dcterms:W3CDTF">2026-04-07T10:23:27Z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i4>0</vt:i4>
  </property>
  <property fmtid="{D5CDD505-2E9C-101B-9397-08002B2CF9AE}" pid="6" name="Notes">
    <vt:i4>1</vt:i4>
  </property>
  <property fmtid="{D5CDD505-2E9C-101B-9397-08002B2CF9AE}" pid="7" name="PresentationFormat">
    <vt:lpwstr>Presentazione su schermo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8</vt:i4>
  </property>
</Properties>
</file>